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256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860397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7537" y="461962"/>
            <a:ext cx="2828925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49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t="10883" b="10474"/>
          <a:stretch/>
        </p:blipFill>
        <p:spPr>
          <a:xfrm>
            <a:off x="2043375" y="85200"/>
            <a:ext cx="4656075" cy="487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2437" y="190500"/>
            <a:ext cx="7115175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4175" y="66200"/>
            <a:ext cx="6858000" cy="500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675" y="177862"/>
            <a:ext cx="8520600" cy="4787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625" y="0"/>
            <a:ext cx="78576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275" y="-127400"/>
            <a:ext cx="6333449" cy="539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772" y="0"/>
            <a:ext cx="8764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6450"/>
            <a:ext cx="4582875" cy="501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0624" y="0"/>
            <a:ext cx="41167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6199" y="96075"/>
            <a:ext cx="6434275" cy="488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6544" y="0"/>
            <a:ext cx="217091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7524" y="119825"/>
            <a:ext cx="6199599" cy="48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simple-dark-2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McKinney ISD</cp:lastModifiedBy>
  <cp:revision>1</cp:revision>
  <dcterms:modified xsi:type="dcterms:W3CDTF">2016-03-14T18:52:11Z</dcterms:modified>
</cp:coreProperties>
</file>